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315" r:id="rId3"/>
    <p:sldId id="316" r:id="rId4"/>
    <p:sldId id="346" r:id="rId5"/>
    <p:sldId id="320" r:id="rId6"/>
    <p:sldId id="347" r:id="rId7"/>
    <p:sldId id="348" r:id="rId8"/>
    <p:sldId id="319" r:id="rId9"/>
    <p:sldId id="352" r:id="rId10"/>
    <p:sldId id="344" r:id="rId11"/>
    <p:sldId id="339" r:id="rId12"/>
    <p:sldId id="325" r:id="rId13"/>
    <p:sldId id="345" r:id="rId14"/>
    <p:sldId id="324" r:id="rId15"/>
    <p:sldId id="343" r:id="rId16"/>
    <p:sldId id="329" r:id="rId17"/>
    <p:sldId id="350" r:id="rId18"/>
    <p:sldId id="335" r:id="rId19"/>
    <p:sldId id="338" r:id="rId20"/>
    <p:sldId id="351" r:id="rId21"/>
    <p:sldId id="31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1EA9"/>
    <a:srgbClr val="A90B6E"/>
    <a:srgbClr val="D40D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42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657412" y="597647"/>
            <a:ext cx="8029388" cy="276411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cs typeface="Times New Roman"/>
              </a:rPr>
              <a:t/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cs typeface="Times New Roman"/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cs typeface="Times New Roman"/>
              </a:rPr>
              <a:t/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cs typeface="Times New Roman"/>
              </a:rPr>
            </a:b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cs typeface="Times New Roman"/>
              </a:rPr>
              <a:t/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cs typeface="Times New Roman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cs typeface="Times New Roman"/>
              </a:rPr>
              <a:t>Мастер-класс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cs typeface="Times New Roman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«Вторая жизнь мусора.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Игрушки из пластичной массы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своими руками.»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  <a:cs typeface="Times New Roman"/>
            </a:endParaRPr>
          </a:p>
        </p:txBody>
      </p:sp>
      <p:pic>
        <p:nvPicPr>
          <p:cNvPr id="8" name="Изображение 2" descr="Без названия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36" y="246977"/>
            <a:ext cx="1809388" cy="179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57412" y="2998997"/>
            <a:ext cx="8264013" cy="1841943"/>
          </a:xfrm>
        </p:spPr>
        <p:txBody>
          <a:bodyPr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Arial"/>
              </a:rPr>
              <a:t>..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/>
              </a:rPr>
              <a:t>Автор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/>
              </a:rPr>
              <a:t>: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/>
              </a:rPr>
              <a:t>Семёнова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/>
              </a:rPr>
              <a:t> Лилия Сергеевна,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/>
              </a:rPr>
              <a:t>Постолаки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/>
              </a:rPr>
              <a:t> Татьяна Алексеевна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/>
              </a:rPr>
              <a:t>МБДОУ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/>
              </a:rPr>
              <a:t>«Детский сад № 183»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b="1" dirty="0" err="1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/>
              </a:rPr>
              <a:t>г.о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/>
              </a:rPr>
              <a:t>. Самара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/>
              </a:rPr>
              <a:t>, 2017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+mj-lt"/>
              <a:cs typeface="Times New Roman"/>
            </a:endParaRPr>
          </a:p>
          <a:p>
            <a:pPr algn="r"/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IMG_194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49193">
            <a:off x="282803" y="4235730"/>
            <a:ext cx="1679966" cy="1259966"/>
          </a:xfrm>
          <a:prstGeom prst="rect">
            <a:avLst/>
          </a:prstGeom>
          <a:ln w="28575" cap="sq" cmpd="sng">
            <a:solidFill>
              <a:srgbClr val="A90B6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Изображение 5" descr="IMG_193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73475">
            <a:off x="1650807" y="4932555"/>
            <a:ext cx="2159965" cy="1619965"/>
          </a:xfrm>
          <a:prstGeom prst="rect">
            <a:avLst/>
          </a:prstGeom>
          <a:ln w="28575" cap="sq" cmpd="sng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Изображение 4" descr="IMG_194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4285">
            <a:off x="3580883" y="4454026"/>
            <a:ext cx="1679966" cy="1259966"/>
          </a:xfrm>
          <a:prstGeom prst="rect">
            <a:avLst/>
          </a:prstGeom>
          <a:ln w="28575" cap="sq" cmpd="sng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Изображение 10" descr="IMG_164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2740" y="4997704"/>
            <a:ext cx="2159966" cy="1619966"/>
          </a:xfrm>
          <a:prstGeom prst="rect">
            <a:avLst/>
          </a:prstGeom>
          <a:ln w="19050" cap="sq" cmpd="sng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Изображение 8" descr="IMG_966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81380">
            <a:off x="7169344" y="4723852"/>
            <a:ext cx="1679966" cy="1259966"/>
          </a:xfrm>
          <a:prstGeom prst="rect">
            <a:avLst/>
          </a:prstGeom>
          <a:ln w="19050" cap="sq" cmpd="sng">
            <a:solidFill>
              <a:srgbClr val="FF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543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002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Снеговики.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313829" y="4275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Изображение 3" descr="IMG_19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008" y="1418808"/>
            <a:ext cx="6959985" cy="5219985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049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002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Сердечки.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313829" y="4275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Изображение 3" descr="IMG_178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008" y="1408680"/>
            <a:ext cx="6959985" cy="5219985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rgbClr val="A90B6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984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002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Фрукты.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313829" y="4275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Изображение 3" descr="IMG_966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011" y="1426327"/>
            <a:ext cx="6959979" cy="5219979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rgbClr val="008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814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00259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313829" y="4275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Изображение 5" descr="IMG_187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240" y="409301"/>
            <a:ext cx="4895978" cy="3671978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Изображение 6" descr="IMG_187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6307" y="2688727"/>
            <a:ext cx="5039963" cy="3779963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chemeClr val="accent5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197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002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Овощи.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313829" y="4275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Изображение 3" descr="IMG_039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008" y="1401168"/>
            <a:ext cx="6959985" cy="5219985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chemeClr val="accent5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223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00259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313829" y="4275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Изображение 3" descr="IMG_186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4570">
            <a:off x="2945843" y="1215008"/>
            <a:ext cx="5903985" cy="4427985"/>
          </a:xfrm>
          <a:prstGeom prst="round2DiagRect">
            <a:avLst>
              <a:gd name="adj1" fmla="val 16667"/>
              <a:gd name="adj2" fmla="val 0"/>
            </a:avLst>
          </a:prstGeom>
          <a:ln w="38100" cap="sq" cmpd="sng">
            <a:solidFill>
              <a:srgbClr val="FF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Изображение 5" descr="IMG_187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1946">
            <a:off x="291943" y="3949218"/>
            <a:ext cx="2879965" cy="2159965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rgbClr val="A90B6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Изображение 6" descr="IMG_187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54425">
            <a:off x="276168" y="697463"/>
            <a:ext cx="2879965" cy="2159965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707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002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Пасхальные куличи.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313829" y="4275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Изображение 3" descr="IMG_18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008" y="1461604"/>
            <a:ext cx="6959985" cy="5219985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rgbClr val="D40D8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08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002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Пасхальные яйца.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313829" y="4275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Изображение 5" descr="IMG_196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008" y="1514527"/>
            <a:ext cx="6959985" cy="5219985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40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002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Сказка «Три медведя».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313829" y="4275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Изображение 3" descr="IMG_18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008" y="1496886"/>
            <a:ext cx="6959985" cy="5219985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29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002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Черепаха.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313829" y="4275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Изображение 3" descr="IMG_185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008" y="1391039"/>
            <a:ext cx="6959985" cy="5219985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rgbClr val="D40D8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8454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0025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В</a:t>
            </a:r>
            <a:r>
              <a:rPr lang="ru-RU" sz="3600" b="1" dirty="0" smtClean="0">
                <a:solidFill>
                  <a:schemeClr val="tx2"/>
                </a:solidFill>
              </a:rPr>
              <a:t>ведение.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1677" y="1376010"/>
            <a:ext cx="8696391" cy="371624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«Мусорная» проблема одна из наиболее актуальных в настоящее время. 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Человек не может жить, не оставляя после себя бытовые отходы.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 В среднем принято считать, что на одного жителя в год накапливается 250 </a:t>
            </a:r>
            <a:r>
              <a:rPr lang="ru-RU" sz="2800" b="1" dirty="0" err="1" smtClean="0">
                <a:solidFill>
                  <a:schemeClr val="tx2"/>
                </a:solidFill>
              </a:rPr>
              <a:t>кг.мусора</a:t>
            </a:r>
            <a:r>
              <a:rPr lang="ru-RU" sz="2800" b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3600" b="1" dirty="0" smtClean="0">
                <a:solidFill>
                  <a:schemeClr val="tx2"/>
                </a:solidFill>
              </a:rPr>
              <a:t>Цель</a:t>
            </a:r>
            <a:r>
              <a:rPr lang="ru-RU" sz="3600" b="1" dirty="0">
                <a:solidFill>
                  <a:schemeClr val="tx2"/>
                </a:solidFill>
              </a:rPr>
              <a:t>:</a:t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Воспитание </a:t>
            </a:r>
            <a:r>
              <a:rPr lang="ru-RU" sz="2800" b="1" dirty="0" err="1">
                <a:solidFill>
                  <a:schemeClr val="tx2"/>
                </a:solidFill>
              </a:rPr>
              <a:t>экологическои</a:t>
            </a:r>
            <a:r>
              <a:rPr lang="ru-RU" sz="2800" b="1" dirty="0">
                <a:solidFill>
                  <a:schemeClr val="tx2"/>
                </a:solidFill>
              </a:rPr>
              <a:t>̆ культуры </a:t>
            </a:r>
            <a:r>
              <a:rPr lang="ru-RU" sz="2800" b="1" dirty="0" err="1">
                <a:solidFill>
                  <a:schemeClr val="tx2"/>
                </a:solidFill>
              </a:rPr>
              <a:t>детеи</a:t>
            </a:r>
            <a:r>
              <a:rPr lang="ru-RU" sz="2800" b="1" dirty="0">
                <a:solidFill>
                  <a:schemeClr val="tx2"/>
                </a:solidFill>
              </a:rPr>
              <a:t>̆.</a:t>
            </a:r>
          </a:p>
          <a:p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313829" y="4275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184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94037" y="194054"/>
            <a:ext cx="8731671" cy="3361947"/>
          </a:xfrm>
        </p:spPr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313829" y="4275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4037" y="582158"/>
            <a:ext cx="8731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Аппликация «Шары».</a:t>
            </a:r>
            <a:endParaRPr lang="ru-RU" sz="4400" dirty="0"/>
          </a:p>
        </p:txBody>
      </p:sp>
      <p:pic>
        <p:nvPicPr>
          <p:cNvPr id="7" name="Изображение 6" descr="IMG_196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008" y="1514527"/>
            <a:ext cx="6959985" cy="5219985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rgbClr val="D40D8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341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00259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Спасибо за внимание !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313829" y="4275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8633" y="1200258"/>
            <a:ext cx="8396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«Чисто </a:t>
            </a:r>
            <a:r>
              <a:rPr lang="ru-RU" sz="2800" b="1" dirty="0">
                <a:solidFill>
                  <a:schemeClr val="tx2"/>
                </a:solidFill>
              </a:rPr>
              <a:t>не там где убирают, а там где не мусорят</a:t>
            </a:r>
            <a:r>
              <a:rPr lang="ru-RU" sz="2800" b="1" dirty="0" smtClean="0">
                <a:solidFill>
                  <a:schemeClr val="tx2"/>
                </a:solidFill>
              </a:rPr>
              <a:t>.»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7" name="Изображение 6" descr="IMG_19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2415" y="1845124"/>
            <a:ext cx="6479985" cy="485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55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35155" y="317543"/>
            <a:ext cx="8519994" cy="19934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Из «бумажного мусора» можно сделать отличную пластичную массу для лепки, с помощью которой смастерить разнообразные игрушки.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. 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313829" y="4275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Изображение 7" descr="IMG_185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3897" y="3114465"/>
            <a:ext cx="4079968" cy="3059968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rgbClr val="6C1EA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Изображение 5" descr="IMG_189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155" y="2268198"/>
            <a:ext cx="4079968" cy="3059968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rgbClr val="A90B6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633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46976"/>
            <a:ext cx="7772400" cy="86441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Компоненты приготовления </a:t>
            </a:r>
            <a:r>
              <a:rPr lang="ru-RU" sz="3600" b="1" dirty="0" smtClean="0">
                <a:solidFill>
                  <a:schemeClr val="tx2"/>
                </a:solidFill>
              </a:rPr>
              <a:t>массы: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313829" y="4275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3022" y="1234881"/>
            <a:ext cx="8720398" cy="53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1.Газета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2</a:t>
            </a:r>
            <a:r>
              <a:rPr lang="ru-RU" sz="2800" b="1" dirty="0" smtClean="0">
                <a:solidFill>
                  <a:schemeClr val="tx2"/>
                </a:solidFill>
              </a:rPr>
              <a:t>.Обрезки салфеток, </a:t>
            </a:r>
            <a:r>
              <a:rPr lang="ru-RU" sz="2800" b="1" dirty="0">
                <a:solidFill>
                  <a:schemeClr val="tx2"/>
                </a:solidFill>
              </a:rPr>
              <a:t>цветной </a:t>
            </a:r>
            <a:r>
              <a:rPr lang="ru-RU" sz="2800" b="1" dirty="0" smtClean="0">
                <a:solidFill>
                  <a:schemeClr val="tx2"/>
                </a:solidFill>
              </a:rPr>
              <a:t>бумаги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3.Рулоны от туалетной бумаги, полотенец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4.Коробки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5.Стружка </a:t>
            </a:r>
            <a:r>
              <a:rPr lang="ru-RU" sz="2800" b="1" dirty="0">
                <a:solidFill>
                  <a:schemeClr val="tx2"/>
                </a:solidFill>
              </a:rPr>
              <a:t>от карандаша</a:t>
            </a:r>
          </a:p>
          <a:p>
            <a:endParaRPr lang="ru-RU" sz="2800" b="1" dirty="0" smtClean="0">
              <a:solidFill>
                <a:schemeClr val="tx2"/>
              </a:solidFill>
            </a:endParaRPr>
          </a:p>
          <a:p>
            <a:endParaRPr lang="ru-RU" sz="2800" b="1" dirty="0" smtClean="0">
              <a:solidFill>
                <a:schemeClr val="tx2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Изображение 8" descr="IMG_194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0296">
            <a:off x="246956" y="3629452"/>
            <a:ext cx="2159966" cy="1619966"/>
          </a:xfrm>
          <a:prstGeom prst="rect">
            <a:avLst/>
          </a:prstGeom>
          <a:ln w="38100" cap="sq">
            <a:solidFill>
              <a:srgbClr val="FF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Изображение 10" descr="IMG_194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62643">
            <a:off x="1424908" y="5061891"/>
            <a:ext cx="2159966" cy="1619966"/>
          </a:xfrm>
          <a:prstGeom prst="rect">
            <a:avLst/>
          </a:prstGeom>
          <a:ln w="38100" cap="sq">
            <a:solidFill>
              <a:srgbClr val="6C1EA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Изображение 7" descr="IMG_193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8871" y="3834467"/>
            <a:ext cx="2159966" cy="1619966"/>
          </a:xfrm>
          <a:prstGeom prst="rect">
            <a:avLst/>
          </a:prstGeom>
          <a:ln w="38100" cap="sq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Изображение 3" descr="IMG_195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554">
            <a:off x="6692419" y="3794570"/>
            <a:ext cx="2159962" cy="1619962"/>
          </a:xfrm>
          <a:prstGeom prst="rect">
            <a:avLst/>
          </a:prstGeom>
          <a:ln w="28575" cap="sq" cmpd="sng">
            <a:solidFill>
              <a:srgbClr val="D40D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Изображение 9" descr="IMG_194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73882">
            <a:off x="5070740" y="5051090"/>
            <a:ext cx="2159965" cy="161996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722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46956" y="141130"/>
            <a:ext cx="8608193" cy="222278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/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/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/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4000" b="1" dirty="0" smtClean="0">
                <a:solidFill>
                  <a:schemeClr val="tx2"/>
                </a:solidFill>
              </a:rPr>
              <a:t>Порядок изготовления:</a:t>
            </a:r>
            <a:r>
              <a:rPr lang="ru-RU" sz="4000" b="1" i="1" dirty="0">
                <a:solidFill>
                  <a:schemeClr val="tx2"/>
                </a:solidFill>
              </a:rPr>
              <a:t/>
            </a:r>
            <a:br>
              <a:rPr lang="ru-RU" sz="4000" b="1" i="1" dirty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/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endParaRPr lang="ru-RU" sz="3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313829" y="4275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2095" y="893080"/>
            <a:ext cx="8731671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1.Разорвать «бумажный мусор» на </a:t>
            </a:r>
            <a:r>
              <a:rPr lang="ru-RU" sz="2800" b="1" dirty="0">
                <a:solidFill>
                  <a:schemeClr val="tx2"/>
                </a:solidFill>
              </a:rPr>
              <a:t>мелкие </a:t>
            </a:r>
            <a:r>
              <a:rPr lang="ru-RU" sz="2800" b="1" dirty="0" smtClean="0">
                <a:solidFill>
                  <a:schemeClr val="tx2"/>
                </a:solidFill>
              </a:rPr>
              <a:t>кусочки.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2.Намочить горячей водой, дать настояться (часа 2).</a:t>
            </a:r>
          </a:p>
          <a:p>
            <a:pPr algn="ctr"/>
            <a:r>
              <a:rPr lang="ru-RU" sz="2800" b="1" dirty="0">
                <a:solidFill>
                  <a:schemeClr val="tx2"/>
                </a:solidFill>
              </a:rPr>
              <a:t>3</a:t>
            </a:r>
            <a:r>
              <a:rPr lang="ru-RU" sz="2800" b="1" dirty="0" smtClean="0">
                <a:solidFill>
                  <a:schemeClr val="tx2"/>
                </a:solidFill>
              </a:rPr>
              <a:t>.Добавить немного клейстера (клея).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4. </a:t>
            </a:r>
            <a:r>
              <a:rPr lang="ru-RU" sz="2800" b="1" dirty="0">
                <a:solidFill>
                  <a:schemeClr val="tx2"/>
                </a:solidFill>
              </a:rPr>
              <a:t>Замесить «тесто».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5.Можно добавить гуашь</a:t>
            </a:r>
            <a:r>
              <a:rPr lang="ru-RU" sz="2800" b="1" dirty="0">
                <a:solidFill>
                  <a:schemeClr val="tx2"/>
                </a:solidFill>
              </a:rPr>
              <a:t>.</a:t>
            </a:r>
          </a:p>
          <a:p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6" name="Изображение 5" descr="IMG_164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73907">
            <a:off x="6340580" y="4336297"/>
            <a:ext cx="2469856" cy="1979961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Изображение 8" descr="IMG_1949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211861">
            <a:off x="5301978" y="3793396"/>
            <a:ext cx="1390582" cy="1977544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Изображение 6" descr="IMG_1945.JPG"/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80888" y="4275117"/>
            <a:ext cx="2520000" cy="1978952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rgbClr val="D40D8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Изображение 7" descr="IMG_192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40634">
            <a:off x="242958" y="4101919"/>
            <a:ext cx="2639966" cy="1979966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rgbClr val="6600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283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64595" y="229335"/>
            <a:ext cx="8625833" cy="22580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Должна получится густая, липкая консистенция, которая может храниться несколько дней при комнатной температуре.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313829" y="4275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Изображение 3" descr="IMG_18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8" y="2132069"/>
            <a:ext cx="6095985" cy="4571985"/>
          </a:xfrm>
          <a:prstGeom prst="rect">
            <a:avLst/>
          </a:prstGeom>
          <a:ln w="38100" cap="sq">
            <a:solidFill>
              <a:srgbClr val="A90B6E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370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29317" y="194054"/>
            <a:ext cx="8696391" cy="301663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Готовые поделки </a:t>
            </a:r>
            <a:r>
              <a:rPr lang="ru-RU" sz="2800" b="1" dirty="0">
                <a:solidFill>
                  <a:schemeClr val="tx2"/>
                </a:solidFill>
              </a:rPr>
              <a:t>необходимо хорошо высушить на </a:t>
            </a:r>
            <a:r>
              <a:rPr lang="ru-RU" sz="2800" b="1" dirty="0" smtClean="0">
                <a:solidFill>
                  <a:schemeClr val="tx2"/>
                </a:solidFill>
              </a:rPr>
              <a:t>батарее </a:t>
            </a:r>
            <a:r>
              <a:rPr lang="ru-RU" sz="2800" b="1" dirty="0">
                <a:solidFill>
                  <a:schemeClr val="tx2"/>
                </a:solidFill>
              </a:rPr>
              <a:t>или на </a:t>
            </a:r>
            <a:r>
              <a:rPr lang="ru-RU" sz="2800" b="1" dirty="0" smtClean="0">
                <a:solidFill>
                  <a:schemeClr val="tx2"/>
                </a:solidFill>
              </a:rPr>
              <a:t>солнце,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затем </a:t>
            </a:r>
            <a:r>
              <a:rPr lang="ru-RU" sz="2800" b="1" dirty="0">
                <a:solidFill>
                  <a:schemeClr val="tx2"/>
                </a:solidFill>
              </a:rPr>
              <a:t>их необходимо раскрасить. </a:t>
            </a:r>
            <a:br>
              <a:rPr lang="ru-RU" sz="2800" b="1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Можно покрыть лаком.</a:t>
            </a:r>
            <a:r>
              <a:rPr lang="ru-RU" sz="3200" b="1" dirty="0">
                <a:solidFill>
                  <a:schemeClr val="tx2"/>
                </a:solidFill>
              </a:rPr>
              <a:t/>
            </a:r>
            <a:br>
              <a:rPr lang="ru-RU" sz="3200" b="1" dirty="0">
                <a:solidFill>
                  <a:schemeClr val="tx2"/>
                </a:solidFill>
              </a:rPr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313829" y="4275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Изображение 3" descr="IMG_196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8" y="2220275"/>
            <a:ext cx="5999985" cy="4499985"/>
          </a:xfrm>
          <a:prstGeom prst="rect">
            <a:avLst/>
          </a:prstGeom>
          <a:ln w="38100" cap="sq">
            <a:solidFill>
              <a:srgbClr val="00009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562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002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Снежки.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313829" y="4275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Изображение 3" descr="IMG_99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008" y="1443963"/>
            <a:ext cx="6959985" cy="5219985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557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94037" y="194054"/>
            <a:ext cx="8731671" cy="3361947"/>
          </a:xfrm>
        </p:spPr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3313829" y="42751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Изображение 3" descr="IMG_196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008" y="1496885"/>
            <a:ext cx="6959985" cy="5219985"/>
          </a:xfrm>
          <a:prstGeom prst="round2DiagRect">
            <a:avLst>
              <a:gd name="adj1" fmla="val 16667"/>
              <a:gd name="adj2" fmla="val 0"/>
            </a:avLst>
          </a:prstGeom>
          <a:ln w="28575" cap="sq" cmpd="sng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4037" y="582158"/>
            <a:ext cx="8731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Мячики.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4586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орма волны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Форма волны.thmx</Template>
  <TotalTime>12757</TotalTime>
  <Words>217</Words>
  <Application>Microsoft Office PowerPoint</Application>
  <PresentationFormat>Экран (4:3)</PresentationFormat>
  <Paragraphs>51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Форма волны</vt:lpstr>
      <vt:lpstr>   Мастер-класс «Вторая жизнь мусора. Игрушки из пластичной массы  своими руками.»  </vt:lpstr>
      <vt:lpstr>Введение.</vt:lpstr>
      <vt:lpstr>Из «бумажного мусора» можно сделать отличную пластичную массу для лепки, с помощью которой смастерить разнообразные игрушки.  </vt:lpstr>
      <vt:lpstr>Компоненты приготовления массы:</vt:lpstr>
      <vt:lpstr>      Порядок изготовления:   </vt:lpstr>
      <vt:lpstr>Должна получится густая, липкая консистенция, которая может храниться несколько дней при комнатной температуре. </vt:lpstr>
      <vt:lpstr>Готовые поделки необходимо хорошо высушить на батарее или на солнце,  затем их необходимо раскрасить.  Можно покрыть лаком.  </vt:lpstr>
      <vt:lpstr>Снежки.</vt:lpstr>
      <vt:lpstr> </vt:lpstr>
      <vt:lpstr>Снеговики.</vt:lpstr>
      <vt:lpstr>Сердечки.</vt:lpstr>
      <vt:lpstr>Фрукты.</vt:lpstr>
      <vt:lpstr>Слайд 13</vt:lpstr>
      <vt:lpstr>Овощи.</vt:lpstr>
      <vt:lpstr>Слайд 15</vt:lpstr>
      <vt:lpstr>Пасхальные куличи.</vt:lpstr>
      <vt:lpstr>Пасхальные яйца.</vt:lpstr>
      <vt:lpstr>Сказка «Три медведя».</vt:lpstr>
      <vt:lpstr>Черепаха.</vt:lpstr>
      <vt:lpstr> </vt:lpstr>
      <vt:lpstr>Спасибо за внимание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</dc:creator>
  <cp:lastModifiedBy>Ольга</cp:lastModifiedBy>
  <cp:revision>150</cp:revision>
  <dcterms:created xsi:type="dcterms:W3CDTF">2016-11-04T03:23:32Z</dcterms:created>
  <dcterms:modified xsi:type="dcterms:W3CDTF">2017-06-08T05:40:04Z</dcterms:modified>
</cp:coreProperties>
</file>