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0" r:id="rId3"/>
    <p:sldId id="261" r:id="rId4"/>
    <p:sldId id="262" r:id="rId5"/>
    <p:sldId id="264" r:id="rId6"/>
    <p:sldId id="265" r:id="rId7"/>
    <p:sldId id="267" r:id="rId8"/>
    <p:sldId id="270" r:id="rId9"/>
    <p:sldId id="268" r:id="rId10"/>
    <p:sldId id="271" r:id="rId11"/>
    <p:sldId id="27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C45106-6E24-4D8A-B53F-8DBE50068F75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64067B1D-4562-477F-B422-6B2F187C6F6B}">
      <dgm:prSet phldrT="[Текст]"/>
      <dgm:spPr/>
      <dgm:t>
        <a:bodyPr/>
        <a:lstStyle/>
        <a:p>
          <a:pPr algn="ctr"/>
          <a:r>
            <a:rPr lang="ru-RU" dirty="0"/>
            <a:t>В густом лесу под ёлками, осыпанный листвой, лежит мешок с иголками колючий и живой. Что за фыркающий носик переходит через мостик. Он пугает всех зверей. Помогите нам скорей!</a:t>
          </a:r>
        </a:p>
        <a:p>
          <a:pPr algn="r"/>
          <a:r>
            <a:rPr lang="ru-RU" i="1" dirty="0"/>
            <a:t>Лесные жители.</a:t>
          </a:r>
        </a:p>
      </dgm:t>
    </dgm:pt>
    <dgm:pt modelId="{E785FE58-5BD0-407C-BC95-055027D1538E}" type="parTrans" cxnId="{A0A61D4C-BBCC-48EC-8039-B2A627B8199E}">
      <dgm:prSet/>
      <dgm:spPr/>
      <dgm:t>
        <a:bodyPr/>
        <a:lstStyle/>
        <a:p>
          <a:endParaRPr lang="ru-RU"/>
        </a:p>
      </dgm:t>
    </dgm:pt>
    <dgm:pt modelId="{A06A9422-6522-4E3D-A97D-DB5644D00ED7}" type="sibTrans" cxnId="{A0A61D4C-BBCC-48EC-8039-B2A627B8199E}">
      <dgm:prSet/>
      <dgm:spPr/>
      <dgm:t>
        <a:bodyPr/>
        <a:lstStyle/>
        <a:p>
          <a:endParaRPr lang="ru-RU"/>
        </a:p>
      </dgm:t>
    </dgm:pt>
    <dgm:pt modelId="{BD88FC2B-6266-4380-8A1F-057E501AD176}" type="pres">
      <dgm:prSet presAssocID="{89C45106-6E24-4D8A-B53F-8DBE50068F75}" presName="linearFlow" presStyleCnt="0">
        <dgm:presLayoutVars>
          <dgm:dir/>
          <dgm:resizeHandles val="exact"/>
        </dgm:presLayoutVars>
      </dgm:prSet>
      <dgm:spPr/>
    </dgm:pt>
    <dgm:pt modelId="{7CEADF19-624B-4E75-9076-DECCBD335D68}" type="pres">
      <dgm:prSet presAssocID="{64067B1D-4562-477F-B422-6B2F187C6F6B}" presName="composite" presStyleCnt="0"/>
      <dgm:spPr/>
    </dgm:pt>
    <dgm:pt modelId="{913FAE05-5966-49A4-9CFC-90FB5E735F51}" type="pres">
      <dgm:prSet presAssocID="{64067B1D-4562-477F-B422-6B2F187C6F6B}" presName="imgShp" presStyleLbl="fgImgPlace1" presStyleIdx="0" presStyleCnt="1" custScaleX="137154" custScaleY="1484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9000" r="-29000"/>
          </a:stretch>
        </a:blipFill>
      </dgm:spPr>
      <dgm:extLst>
        <a:ext uri="{E40237B7-FDA0-4F09-8148-C483321AD2D9}">
          <dgm14:cNvPr xmlns:dgm14="http://schemas.microsoft.com/office/drawing/2010/diagram" id="0" name="" descr="http://fotki.ykt.ru/albums/userpics/2017/03-26/normal_sharikun.jpg"/>
        </a:ext>
      </dgm:extLst>
    </dgm:pt>
    <dgm:pt modelId="{B631A039-B5B1-4EE7-B3A3-D165090478B4}" type="pres">
      <dgm:prSet presAssocID="{64067B1D-4562-477F-B422-6B2F187C6F6B}" presName="txShp" presStyleLbl="node1" presStyleIdx="0" presStyleCnt="1" custScaleY="132661">
        <dgm:presLayoutVars>
          <dgm:bulletEnabled val="1"/>
        </dgm:presLayoutVars>
      </dgm:prSet>
      <dgm:spPr/>
    </dgm:pt>
  </dgm:ptLst>
  <dgm:cxnLst>
    <dgm:cxn modelId="{A0C3C80C-C2E3-4475-B9FB-56217BD2FFA7}" type="presOf" srcId="{89C45106-6E24-4D8A-B53F-8DBE50068F75}" destId="{BD88FC2B-6266-4380-8A1F-057E501AD176}" srcOrd="0" destOrd="0" presId="urn:microsoft.com/office/officeart/2005/8/layout/vList3"/>
    <dgm:cxn modelId="{67DE443F-4906-4EE9-8EDB-E3BFB86D5DC3}" type="presOf" srcId="{64067B1D-4562-477F-B422-6B2F187C6F6B}" destId="{B631A039-B5B1-4EE7-B3A3-D165090478B4}" srcOrd="0" destOrd="0" presId="urn:microsoft.com/office/officeart/2005/8/layout/vList3"/>
    <dgm:cxn modelId="{A0A61D4C-BBCC-48EC-8039-B2A627B8199E}" srcId="{89C45106-6E24-4D8A-B53F-8DBE50068F75}" destId="{64067B1D-4562-477F-B422-6B2F187C6F6B}" srcOrd="0" destOrd="0" parTransId="{E785FE58-5BD0-407C-BC95-055027D1538E}" sibTransId="{A06A9422-6522-4E3D-A97D-DB5644D00ED7}"/>
    <dgm:cxn modelId="{AF2F0410-7B3A-49BA-8048-13792F09F9AD}" type="presParOf" srcId="{BD88FC2B-6266-4380-8A1F-057E501AD176}" destId="{7CEADF19-624B-4E75-9076-DECCBD335D68}" srcOrd="0" destOrd="0" presId="urn:microsoft.com/office/officeart/2005/8/layout/vList3"/>
    <dgm:cxn modelId="{0280D137-BD98-412E-9ACB-7981AE22E95A}" type="presParOf" srcId="{7CEADF19-624B-4E75-9076-DECCBD335D68}" destId="{913FAE05-5966-49A4-9CFC-90FB5E735F51}" srcOrd="0" destOrd="0" presId="urn:microsoft.com/office/officeart/2005/8/layout/vList3"/>
    <dgm:cxn modelId="{62D75FF2-FB29-4C82-AD41-E9BA65787672}" type="presParOf" srcId="{7CEADF19-624B-4E75-9076-DECCBD335D68}" destId="{B631A039-B5B1-4EE7-B3A3-D165090478B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1A039-B5B1-4EE7-B3A3-D165090478B4}">
      <dsp:nvSpPr>
        <dsp:cNvPr id="0" name=""/>
        <dsp:cNvSpPr/>
      </dsp:nvSpPr>
      <dsp:spPr>
        <a:xfrm rot="10800000">
          <a:off x="3319007" y="817120"/>
          <a:ext cx="7816578" cy="522375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6405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В густом лесу под ёлками, осыпанный листвой, лежит мешок с иголками колючий и живой. Что за фыркающий носик переходит через мостик. Он пугает всех зверей. Помогите нам скорей!</a:t>
          </a:r>
        </a:p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i="1" kern="1200" dirty="0"/>
            <a:t>Лесные жители.</a:t>
          </a:r>
        </a:p>
      </dsp:txBody>
      <dsp:txXfrm rot="10800000">
        <a:off x="4624947" y="817120"/>
        <a:ext cx="6510638" cy="5223759"/>
      </dsp:txXfrm>
    </dsp:sp>
    <dsp:sp modelId="{913FAE05-5966-49A4-9CFC-90FB5E735F51}">
      <dsp:nvSpPr>
        <dsp:cNvPr id="0" name=""/>
        <dsp:cNvSpPr/>
      </dsp:nvSpPr>
      <dsp:spPr>
        <a:xfrm>
          <a:off x="618667" y="505847"/>
          <a:ext cx="5400678" cy="58463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14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33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60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70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6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81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47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66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68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47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4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92DA6-5EEC-4353-9C5C-CADDF052CC4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2B5B7-A1FA-4F4F-9521-07196675D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7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30" y="205131"/>
            <a:ext cx="11731082" cy="6652869"/>
          </a:xfrm>
        </p:spPr>
      </p:pic>
    </p:spTree>
    <p:extLst>
      <p:ext uri="{BB962C8B-B14F-4D97-AF65-F5344CB8AC3E}">
        <p14:creationId xmlns:p14="http://schemas.microsoft.com/office/powerpoint/2010/main" val="2412487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221"/>
            <a:ext cx="12192000" cy="690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18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187026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0267" y="5934670"/>
            <a:ext cx="114130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68382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42563704"/>
              </p:ext>
            </p:extLst>
          </p:nvPr>
        </p:nvGraphicFramePr>
        <p:xfrm>
          <a:off x="437745" y="0"/>
          <a:ext cx="1175425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прокофьев медвед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49" y="87549"/>
            <a:ext cx="9902758" cy="6867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446" y="2500009"/>
            <a:ext cx="7441660" cy="41553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306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12192000" cy="684371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8413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7" t="15606" r="3855" b="13141"/>
          <a:stretch/>
        </p:blipFill>
        <p:spPr>
          <a:xfrm>
            <a:off x="7859949" y="2548647"/>
            <a:ext cx="3715966" cy="3375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15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6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35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0" t="6459" r="1608" b="4676"/>
          <a:stretch/>
        </p:blipFill>
        <p:spPr>
          <a:xfrm>
            <a:off x="2024974" y="1488332"/>
            <a:ext cx="6838545" cy="3881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.Prokofev_-_Marsh_C-dur_iz_detskoj_syuity_dlya_malogo_orkestra_(xMuz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698" t="19512" r="16084"/>
          <a:stretch/>
        </p:blipFill>
        <p:spPr>
          <a:xfrm>
            <a:off x="418289" y="77821"/>
            <a:ext cx="10359958" cy="6614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88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5" y="222422"/>
            <a:ext cx="11701849" cy="638844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F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54497549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41</Words>
  <Application>Microsoft Office PowerPoint</Application>
  <PresentationFormat>Широкоэкранный</PresentationFormat>
  <Paragraphs>3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 Пильникова</dc:creator>
  <cp:lastModifiedBy>Пользователь</cp:lastModifiedBy>
  <cp:revision>44</cp:revision>
  <dcterms:created xsi:type="dcterms:W3CDTF">2017-10-20T18:39:44Z</dcterms:created>
  <dcterms:modified xsi:type="dcterms:W3CDTF">2020-04-08T18:30:28Z</dcterms:modified>
</cp:coreProperties>
</file>