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0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3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4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7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3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4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1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1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878F4-C566-451D-9412-C08219CFC84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9C53-5735-4C68-B469-F1BEFD384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0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08310" y="2800766"/>
            <a:ext cx="5838092" cy="2481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52668"/>
            <a:ext cx="9144000" cy="1655762"/>
          </a:xfrm>
        </p:spPr>
        <p:txBody>
          <a:bodyPr/>
          <a:lstStyle/>
          <a:p>
            <a:pPr algn="just"/>
            <a:r>
              <a:rPr lang="ru-RU" b="1" dirty="0" smtClean="0">
                <a:cs typeface="Kalinga" panose="020B0502040204020203" pitchFamily="34" charset="0"/>
              </a:rPr>
              <a:t>Плоскостопие</a:t>
            </a:r>
          </a:p>
          <a:p>
            <a:pPr algn="just"/>
            <a:r>
              <a:rPr lang="ru-RU" b="1" dirty="0" smtClean="0">
                <a:cs typeface="Kalinga" panose="020B0502040204020203" pitchFamily="34" charset="0"/>
              </a:rPr>
              <a:t>Проблемы и решение,</a:t>
            </a:r>
          </a:p>
          <a:p>
            <a:pPr algn="just"/>
            <a:r>
              <a:rPr lang="ru-RU" b="1" dirty="0" smtClean="0">
                <a:cs typeface="Kalinga" panose="020B0502040204020203" pitchFamily="34" charset="0"/>
              </a:rPr>
              <a:t>Взаимодействие с родителями.</a:t>
            </a:r>
          </a:p>
          <a:p>
            <a:endParaRPr lang="ru-RU" b="1" dirty="0">
              <a:cs typeface="Kalinga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94" y="1030288"/>
            <a:ext cx="6181725" cy="24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594" y="271305"/>
            <a:ext cx="7275216" cy="57792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499" y="432079"/>
            <a:ext cx="35973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Диагностика плоскостопия</a:t>
            </a:r>
            <a:endParaRPr lang="ru-RU" b="1" u="sng" dirty="0"/>
          </a:p>
          <a:p>
            <a:endParaRPr lang="ru-RU" b="1" dirty="0"/>
          </a:p>
          <a:p>
            <a:r>
              <a:rPr lang="ru-RU" b="1" dirty="0"/>
              <a:t>При нормальном положении стопы каблук изнашивается равномерно сзади, чуть больше с наружной стороны.</a:t>
            </a:r>
          </a:p>
          <a:p>
            <a:r>
              <a:rPr lang="ru-RU" b="1" dirty="0"/>
              <a:t>При плоскостопии износ каблука идёт преимущественно по внутреннему краю</a:t>
            </a:r>
            <a:r>
              <a:rPr lang="ru-RU" b="1" dirty="0" smtClean="0"/>
              <a:t>.</a:t>
            </a:r>
            <a:r>
              <a:rPr lang="ru-RU" dirty="0"/>
              <a:t> </a:t>
            </a:r>
            <a:r>
              <a:rPr lang="ru-RU" b="1" dirty="0"/>
              <a:t>Если каблуки сильно стираются с внутренней стороны, и кроме того, задняя часть обуви «заламывается кнаружи», то это свидетельствует о плоско вальгусных стопах. </a:t>
            </a:r>
            <a:r>
              <a:rPr lang="ru-RU" b="1" dirty="0"/>
              <a:t>Косолапость проявляется в сильном снашивании каблука по наружному краю и «заламыванию» обуви вовнутрь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Детская обувь при этом просто «горит»! Донашивать чужую обувь категорически нельзя!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49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0"/>
            <a:ext cx="936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068" y="1034980"/>
            <a:ext cx="10177863" cy="51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90" y="653143"/>
            <a:ext cx="7617398" cy="50844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1742" y="1175657"/>
            <a:ext cx="3024554" cy="4693331"/>
          </a:xfrm>
        </p:spPr>
        <p:txBody>
          <a:bodyPr/>
          <a:lstStyle/>
          <a:p>
            <a:r>
              <a:rPr lang="ru-RU" b="1" dirty="0"/>
              <a:t>ПРИЗНАКИ ПРАВИЛЬНОЙ ОБУВИ: </a:t>
            </a:r>
            <a:endParaRPr lang="ru-RU" b="1" dirty="0" smtClean="0"/>
          </a:p>
          <a:p>
            <a:r>
              <a:rPr lang="ru-RU" b="1" dirty="0" smtClean="0"/>
              <a:t>ЭЛАСТИЧНАЯ </a:t>
            </a:r>
            <a:r>
              <a:rPr lang="ru-RU" b="1" dirty="0"/>
              <a:t>ПОДОШВА, МАЛЕНЬКИЙ КАБЛУЧОК</a:t>
            </a:r>
            <a:r>
              <a:rPr lang="ru-RU" b="1" dirty="0" smtClean="0"/>
              <a:t>.</a:t>
            </a:r>
          </a:p>
          <a:p>
            <a:r>
              <a:rPr lang="ru-RU" b="1" dirty="0"/>
              <a:t>ЖЁСТКИЙ ЗАДНИК</a:t>
            </a:r>
            <a:r>
              <a:rPr lang="ru-RU" b="1" dirty="0" smtClean="0"/>
              <a:t>, особенно актуален для часто болеющих, ослабленных детей с признаками рахита, с искривлением ног.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8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284" y="2234059"/>
            <a:ext cx="6172200" cy="296316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b="1" dirty="0"/>
              <a:t>основная причина появления — плоскостопия-это неправильное физическое развитие в годы раннего </a:t>
            </a:r>
            <a:r>
              <a:rPr lang="ru-RU" b="1" dirty="0" smtClean="0"/>
              <a:t>детства, сильные</a:t>
            </a:r>
            <a:r>
              <a:rPr lang="ru-RU" b="1" dirty="0"/>
              <a:t>, хорошо развитые мышцы играют решающую роль в профилактике плоскостопия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2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5" y="1910859"/>
            <a:ext cx="3917777" cy="30362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8298" y="134868"/>
            <a:ext cx="3932237" cy="4050969"/>
          </a:xfrm>
        </p:spPr>
        <p:txBody>
          <a:bodyPr/>
          <a:lstStyle/>
          <a:p>
            <a:r>
              <a:rPr lang="ru-RU" b="1" u="sng" dirty="0"/>
              <a:t>Домашние методы профилактики плоскостопия.</a:t>
            </a:r>
          </a:p>
          <a:p>
            <a:r>
              <a:rPr lang="ru-RU" b="1" dirty="0"/>
              <a:t>Ходьба по «узкой дорожке»</a:t>
            </a:r>
          </a:p>
          <a:p>
            <a:r>
              <a:rPr lang="ru-RU" b="1" dirty="0"/>
              <a:t>Профилактические коврики и дорожки из гальки и бросового материала.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501" y="3429000"/>
            <a:ext cx="4437499" cy="3325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501" y="134868"/>
            <a:ext cx="4254849" cy="3191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757" y="3658618"/>
            <a:ext cx="4282485" cy="3095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76" y="134868"/>
            <a:ext cx="30861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1064"/>
            <a:ext cx="3932237" cy="381837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1600" b="1" u="sng" dirty="0">
                <a:latin typeface="+mn-lt"/>
                <a:ea typeface="+mn-ea"/>
                <a:cs typeface="+mn-cs"/>
              </a:rPr>
              <a:t>Уход за стопами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4636" y="3302404"/>
            <a:ext cx="3089449" cy="342899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602901"/>
            <a:ext cx="3932237" cy="526608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Иногда можно устраивать ребёнку «морские ванны». Морская соль, растворённая в воде, оказывает благотворное воздействие на стопы. Налить «морской воды в ванну так, чтобы она закрывала щиколотки, и позволить ребёнку походить пол дну ванны, для большего эффекта можно положить на дно массажный коврик, или насыпать гальку.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79360" y="2118764"/>
            <a:ext cx="6096000" cy="3129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5" y="3302404"/>
            <a:ext cx="5072485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197" y="-720132"/>
            <a:ext cx="6033803" cy="402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4569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228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Kalinga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Уход за стопами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Пильникова</dc:creator>
  <cp:lastModifiedBy>Маргарита Пильникова</cp:lastModifiedBy>
  <cp:revision>17</cp:revision>
  <dcterms:created xsi:type="dcterms:W3CDTF">2020-02-24T13:07:38Z</dcterms:created>
  <dcterms:modified xsi:type="dcterms:W3CDTF">2020-02-25T18:46:19Z</dcterms:modified>
</cp:coreProperties>
</file>